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A77A4-E54B-454C-A2EC-8C6707E7656D}" v="8" dt="2023-11-27T09:52:17.972"/>
  </p1510:revLst>
</p1510:revInfo>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n Swancutt" userId="7a9a45f7-606b-4f93-a71b-1177708bd4cb" providerId="ADAL" clId="{A7656B09-3888-4C43-B535-9C10B9D3C1B3}"/>
    <pc:docChg chg="undo custSel modSld">
      <pc:chgData name="Dawn Swancutt" userId="7a9a45f7-606b-4f93-a71b-1177708bd4cb" providerId="ADAL" clId="{A7656B09-3888-4C43-B535-9C10B9D3C1B3}" dt="2023-11-15T16:53:22.851" v="282" actId="6549"/>
      <pc:docMkLst>
        <pc:docMk/>
      </pc:docMkLst>
      <pc:sldChg chg="modSp mod">
        <pc:chgData name="Dawn Swancutt" userId="7a9a45f7-606b-4f93-a71b-1177708bd4cb" providerId="ADAL" clId="{A7656B09-3888-4C43-B535-9C10B9D3C1B3}" dt="2023-11-15T16:53:22.851" v="282" actId="6549"/>
        <pc:sldMkLst>
          <pc:docMk/>
          <pc:sldMk cId="1081773979" sldId="259"/>
        </pc:sldMkLst>
        <pc:spChg chg="mod">
          <ac:chgData name="Dawn Swancutt" userId="7a9a45f7-606b-4f93-a71b-1177708bd4cb" providerId="ADAL" clId="{A7656B09-3888-4C43-B535-9C10B9D3C1B3}" dt="2023-11-15T16:53:22.851" v="282" actId="6549"/>
          <ac:spMkLst>
            <pc:docMk/>
            <pc:sldMk cId="1081773979" sldId="259"/>
            <ac:spMk id="3" creationId="{00000000-0000-0000-0000-000000000000}"/>
          </ac:spMkLst>
        </pc:spChg>
      </pc:sldChg>
      <pc:sldChg chg="addSp modSp mod">
        <pc:chgData name="Dawn Swancutt" userId="7a9a45f7-606b-4f93-a71b-1177708bd4cb" providerId="ADAL" clId="{A7656B09-3888-4C43-B535-9C10B9D3C1B3}" dt="2023-11-15T16:51:07.773" v="267" actId="948"/>
        <pc:sldMkLst>
          <pc:docMk/>
          <pc:sldMk cId="2196487820" sldId="282"/>
        </pc:sldMkLst>
        <pc:spChg chg="mod">
          <ac:chgData name="Dawn Swancutt" userId="7a9a45f7-606b-4f93-a71b-1177708bd4cb" providerId="ADAL" clId="{A7656B09-3888-4C43-B535-9C10B9D3C1B3}" dt="2023-11-15T16:51:07.773" v="267" actId="948"/>
          <ac:spMkLst>
            <pc:docMk/>
            <pc:sldMk cId="2196487820" sldId="282"/>
            <ac:spMk id="3" creationId="{D5098AD9-8B08-1F5A-E4B9-3D5202B9D236}"/>
          </ac:spMkLst>
        </pc:spChg>
        <pc:picChg chg="add mod modCrop">
          <ac:chgData name="Dawn Swancutt" userId="7a9a45f7-606b-4f93-a71b-1177708bd4cb" providerId="ADAL" clId="{A7656B09-3888-4C43-B535-9C10B9D3C1B3}" dt="2023-11-15T16:49:48.987" v="262" actId="408"/>
          <ac:picMkLst>
            <pc:docMk/>
            <pc:sldMk cId="2196487820" sldId="282"/>
            <ac:picMk id="5" creationId="{920BC558-5173-5CDF-FBF4-B02A8A46CD11}"/>
          </ac:picMkLst>
        </pc:picChg>
        <pc:picChg chg="mod modCrop">
          <ac:chgData name="Dawn Swancutt" userId="7a9a45f7-606b-4f93-a71b-1177708bd4cb" providerId="ADAL" clId="{A7656B09-3888-4C43-B535-9C10B9D3C1B3}" dt="2023-11-15T16:49:45.186" v="261" actId="555"/>
          <ac:picMkLst>
            <pc:docMk/>
            <pc:sldMk cId="2196487820" sldId="282"/>
            <ac:picMk id="18" creationId="{0BA119AA-E133-D394-FB26-847B361BD040}"/>
          </ac:picMkLst>
        </pc:picChg>
        <pc:picChg chg="mod modCrop">
          <ac:chgData name="Dawn Swancutt" userId="7a9a45f7-606b-4f93-a71b-1177708bd4cb" providerId="ADAL" clId="{A7656B09-3888-4C43-B535-9C10B9D3C1B3}" dt="2023-11-15T16:49:48.987" v="262" actId="408"/>
          <ac:picMkLst>
            <pc:docMk/>
            <pc:sldMk cId="2196487820" sldId="282"/>
            <ac:picMk id="19" creationId="{78A6A2CE-C545-4B00-BA05-DE3AD96CAF28}"/>
          </ac:picMkLst>
        </pc:picChg>
        <pc:picChg chg="mod modCrop">
          <ac:chgData name="Dawn Swancutt" userId="7a9a45f7-606b-4f93-a71b-1177708bd4cb" providerId="ADAL" clId="{A7656B09-3888-4C43-B535-9C10B9D3C1B3}" dt="2023-11-15T16:49:48.987" v="262" actId="408"/>
          <ac:picMkLst>
            <pc:docMk/>
            <pc:sldMk cId="2196487820" sldId="282"/>
            <ac:picMk id="20" creationId="{226951BE-01D0-305B-43CB-1314FA769814}"/>
          </ac:picMkLst>
        </pc:picChg>
        <pc:picChg chg="mod">
          <ac:chgData name="Dawn Swancutt" userId="7a9a45f7-606b-4f93-a71b-1177708bd4cb" providerId="ADAL" clId="{A7656B09-3888-4C43-B535-9C10B9D3C1B3}" dt="2023-11-15T16:49:45.186" v="261" actId="555"/>
          <ac:picMkLst>
            <pc:docMk/>
            <pc:sldMk cId="2196487820" sldId="282"/>
            <ac:picMk id="21" creationId="{7423A113-1107-AC3D-6825-D70DC1BCA74A}"/>
          </ac:picMkLst>
        </pc:picChg>
        <pc:picChg chg="mod modCrop">
          <ac:chgData name="Dawn Swancutt" userId="7a9a45f7-606b-4f93-a71b-1177708bd4cb" providerId="ADAL" clId="{A7656B09-3888-4C43-B535-9C10B9D3C1B3}" dt="2023-11-15T16:45:40.784" v="229" actId="1037"/>
          <ac:picMkLst>
            <pc:docMk/>
            <pc:sldMk cId="2196487820" sldId="282"/>
            <ac:picMk id="22" creationId="{8738B719-E179-C597-1359-BAD407E45294}"/>
          </ac:picMkLst>
        </pc:picChg>
      </pc:sldChg>
    </pc:docChg>
  </pc:docChgLst>
  <pc:docChgLst>
    <pc:chgData name="Lloyd, Jenny" userId="5dcf324c-aa10-4413-8b30-afe3b7cccb7a" providerId="ADAL" clId="{74BA77A4-E54B-454C-A2EC-8C6707E7656D}"/>
    <pc:docChg chg="undo custSel modSld">
      <pc:chgData name="Lloyd, Jenny" userId="5dcf324c-aa10-4413-8b30-afe3b7cccb7a" providerId="ADAL" clId="{74BA77A4-E54B-454C-A2EC-8C6707E7656D}" dt="2023-11-27T09:52:23.857" v="205" actId="1076"/>
      <pc:docMkLst>
        <pc:docMk/>
      </pc:docMkLst>
      <pc:sldChg chg="addSp delSp modSp mod">
        <pc:chgData name="Lloyd, Jenny" userId="5dcf324c-aa10-4413-8b30-afe3b7cccb7a" providerId="ADAL" clId="{74BA77A4-E54B-454C-A2EC-8C6707E7656D}" dt="2023-11-27T09:52:23.857" v="205" actId="1076"/>
        <pc:sldMkLst>
          <pc:docMk/>
          <pc:sldMk cId="2196487820" sldId="282"/>
        </pc:sldMkLst>
        <pc:spChg chg="mod">
          <ac:chgData name="Lloyd, Jenny" userId="5dcf324c-aa10-4413-8b30-afe3b7cccb7a" providerId="ADAL" clId="{74BA77A4-E54B-454C-A2EC-8C6707E7656D}" dt="2023-11-27T09:39:03.052" v="169" actId="20577"/>
          <ac:spMkLst>
            <pc:docMk/>
            <pc:sldMk cId="2196487820" sldId="282"/>
            <ac:spMk id="3" creationId="{D5098AD9-8B08-1F5A-E4B9-3D5202B9D236}"/>
          </ac:spMkLst>
        </pc:spChg>
        <pc:spChg chg="add del mod">
          <ac:chgData name="Lloyd, Jenny" userId="5dcf324c-aa10-4413-8b30-afe3b7cccb7a" providerId="ADAL" clId="{74BA77A4-E54B-454C-A2EC-8C6707E7656D}" dt="2023-11-27T09:40:35.206" v="187" actId="478"/>
          <ac:spMkLst>
            <pc:docMk/>
            <pc:sldMk cId="2196487820" sldId="282"/>
            <ac:spMk id="4" creationId="{142E6349-5AFC-50E5-3954-5619BB4799A7}"/>
          </ac:spMkLst>
        </pc:spChg>
        <pc:spChg chg="mod">
          <ac:chgData name="Lloyd, Jenny" userId="5dcf324c-aa10-4413-8b30-afe3b7cccb7a" providerId="ADAL" clId="{74BA77A4-E54B-454C-A2EC-8C6707E7656D}" dt="2023-11-27T09:38:25.106" v="159" actId="1076"/>
          <ac:spMkLst>
            <pc:docMk/>
            <pc:sldMk cId="2196487820" sldId="282"/>
            <ac:spMk id="23" creationId="{778248CB-BD02-363D-3576-2711A052F9DE}"/>
          </ac:spMkLst>
        </pc:spChg>
        <pc:spChg chg="mod">
          <ac:chgData name="Lloyd, Jenny" userId="5dcf324c-aa10-4413-8b30-afe3b7cccb7a" providerId="ADAL" clId="{74BA77A4-E54B-454C-A2EC-8C6707E7656D}" dt="2023-11-27T09:38:28.866" v="160" actId="1076"/>
          <ac:spMkLst>
            <pc:docMk/>
            <pc:sldMk cId="2196487820" sldId="282"/>
            <ac:spMk id="24" creationId="{EC1217F2-92FD-9EA6-D72A-37AE9D125DAB}"/>
          </ac:spMkLst>
        </pc:spChg>
        <pc:spChg chg="add del mod ord">
          <ac:chgData name="Lloyd, Jenny" userId="5dcf324c-aa10-4413-8b30-afe3b7cccb7a" providerId="ADAL" clId="{74BA77A4-E54B-454C-A2EC-8C6707E7656D}" dt="2023-11-27T09:48:23.461" v="200" actId="11529"/>
          <ac:spMkLst>
            <pc:docMk/>
            <pc:sldMk cId="2196487820" sldId="282"/>
            <ac:spMk id="26" creationId="{3B0416F8-1CC4-3EE1-7378-77D409FF18AC}"/>
          </ac:spMkLst>
        </pc:spChg>
        <pc:graphicFrameChg chg="mod">
          <ac:chgData name="Lloyd, Jenny" userId="5dcf324c-aa10-4413-8b30-afe3b7cccb7a" providerId="ADAL" clId="{74BA77A4-E54B-454C-A2EC-8C6707E7656D}" dt="2023-11-27T09:52:17.972" v="204" actId="208"/>
          <ac:graphicFrameMkLst>
            <pc:docMk/>
            <pc:sldMk cId="2196487820" sldId="282"/>
            <ac:graphicFrameMk id="13" creationId="{8096AE1C-F991-48E6-B7D5-DEB4CC4EF7CB}"/>
          </ac:graphicFrameMkLst>
        </pc:graphicFrameChg>
        <pc:picChg chg="mod">
          <ac:chgData name="Lloyd, Jenny" userId="5dcf324c-aa10-4413-8b30-afe3b7cccb7a" providerId="ADAL" clId="{74BA77A4-E54B-454C-A2EC-8C6707E7656D}" dt="2023-11-27T09:39:44.601" v="180" actId="1076"/>
          <ac:picMkLst>
            <pc:docMk/>
            <pc:sldMk cId="2196487820" sldId="282"/>
            <ac:picMk id="5" creationId="{920BC558-5173-5CDF-FBF4-B02A8A46CD11}"/>
          </ac:picMkLst>
        </pc:picChg>
        <pc:picChg chg="mod">
          <ac:chgData name="Lloyd, Jenny" userId="5dcf324c-aa10-4413-8b30-afe3b7cccb7a" providerId="ADAL" clId="{74BA77A4-E54B-454C-A2EC-8C6707E7656D}" dt="2023-11-27T09:52:23.857" v="205" actId="1076"/>
          <ac:picMkLst>
            <pc:docMk/>
            <pc:sldMk cId="2196487820" sldId="282"/>
            <ac:picMk id="8" creationId="{7E6FA178-C24E-E3F6-07E1-74A1D332C2EA}"/>
          </ac:picMkLst>
        </pc:picChg>
        <pc:picChg chg="mod">
          <ac:chgData name="Lloyd, Jenny" userId="5dcf324c-aa10-4413-8b30-afe3b7cccb7a" providerId="ADAL" clId="{74BA77A4-E54B-454C-A2EC-8C6707E7656D}" dt="2023-11-27T09:38:40.834" v="162" actId="1076"/>
          <ac:picMkLst>
            <pc:docMk/>
            <pc:sldMk cId="2196487820" sldId="282"/>
            <ac:picMk id="9" creationId="{17315224-4D83-5F18-9FEB-515547253A1E}"/>
          </ac:picMkLst>
        </pc:picChg>
        <pc:picChg chg="mod">
          <ac:chgData name="Lloyd, Jenny" userId="5dcf324c-aa10-4413-8b30-afe3b7cccb7a" providerId="ADAL" clId="{74BA77A4-E54B-454C-A2EC-8C6707E7656D}" dt="2023-11-27T09:38:36.770" v="161" actId="1076"/>
          <ac:picMkLst>
            <pc:docMk/>
            <pc:sldMk cId="2196487820" sldId="282"/>
            <ac:picMk id="10" creationId="{58B53E8F-7510-C568-9BCA-B7AA15F0EB0B}"/>
          </ac:picMkLst>
        </pc:picChg>
        <pc:picChg chg="mod">
          <ac:chgData name="Lloyd, Jenny" userId="5dcf324c-aa10-4413-8b30-afe3b7cccb7a" providerId="ADAL" clId="{74BA77A4-E54B-454C-A2EC-8C6707E7656D}" dt="2023-11-27T09:40:42.002" v="188" actId="1076"/>
          <ac:picMkLst>
            <pc:docMk/>
            <pc:sldMk cId="2196487820" sldId="282"/>
            <ac:picMk id="14" creationId="{B08DDE14-AA90-2F83-EB04-9436FF315A0D}"/>
          </ac:picMkLst>
        </pc:picChg>
        <pc:picChg chg="mod">
          <ac:chgData name="Lloyd, Jenny" userId="5dcf324c-aa10-4413-8b30-afe3b7cccb7a" providerId="ADAL" clId="{74BA77A4-E54B-454C-A2EC-8C6707E7656D}" dt="2023-11-27T09:40:23.458" v="184" actId="1076"/>
          <ac:picMkLst>
            <pc:docMk/>
            <pc:sldMk cId="2196487820" sldId="282"/>
            <ac:picMk id="16" creationId="{AD19DCA1-A142-C9CA-8C1F-F649330BD43F}"/>
          </ac:picMkLst>
        </pc:picChg>
        <pc:picChg chg="mod">
          <ac:chgData name="Lloyd, Jenny" userId="5dcf324c-aa10-4413-8b30-afe3b7cccb7a" providerId="ADAL" clId="{74BA77A4-E54B-454C-A2EC-8C6707E7656D}" dt="2023-11-27T09:39:20.714" v="174" actId="1076"/>
          <ac:picMkLst>
            <pc:docMk/>
            <pc:sldMk cId="2196487820" sldId="282"/>
            <ac:picMk id="17" creationId="{AB9D131C-CBA1-A51B-06CC-FEF47C16A3E3}"/>
          </ac:picMkLst>
        </pc:picChg>
        <pc:picChg chg="mod">
          <ac:chgData name="Lloyd, Jenny" userId="5dcf324c-aa10-4413-8b30-afe3b7cccb7a" providerId="ADAL" clId="{74BA77A4-E54B-454C-A2EC-8C6707E7656D}" dt="2023-11-27T09:39:46.354" v="181" actId="1076"/>
          <ac:picMkLst>
            <pc:docMk/>
            <pc:sldMk cId="2196487820" sldId="282"/>
            <ac:picMk id="18" creationId="{0BA119AA-E133-D394-FB26-847B361BD040}"/>
          </ac:picMkLst>
        </pc:picChg>
        <pc:picChg chg="mod">
          <ac:chgData name="Lloyd, Jenny" userId="5dcf324c-aa10-4413-8b30-afe3b7cccb7a" providerId="ADAL" clId="{74BA77A4-E54B-454C-A2EC-8C6707E7656D}" dt="2023-11-27T09:39:42.322" v="179" actId="1076"/>
          <ac:picMkLst>
            <pc:docMk/>
            <pc:sldMk cId="2196487820" sldId="282"/>
            <ac:picMk id="19" creationId="{78A6A2CE-C545-4B00-BA05-DE3AD96CAF28}"/>
          </ac:picMkLst>
        </pc:picChg>
        <pc:picChg chg="mod">
          <ac:chgData name="Lloyd, Jenny" userId="5dcf324c-aa10-4413-8b30-afe3b7cccb7a" providerId="ADAL" clId="{74BA77A4-E54B-454C-A2EC-8C6707E7656D}" dt="2023-11-27T09:39:39.434" v="178" actId="1076"/>
          <ac:picMkLst>
            <pc:docMk/>
            <pc:sldMk cId="2196487820" sldId="282"/>
            <ac:picMk id="20" creationId="{226951BE-01D0-305B-43CB-1314FA769814}"/>
          </ac:picMkLst>
        </pc:picChg>
        <pc:picChg chg="mod">
          <ac:chgData name="Lloyd, Jenny" userId="5dcf324c-aa10-4413-8b30-afe3b7cccb7a" providerId="ADAL" clId="{74BA77A4-E54B-454C-A2EC-8C6707E7656D}" dt="2023-11-27T09:39:33.953" v="177" actId="1076"/>
          <ac:picMkLst>
            <pc:docMk/>
            <pc:sldMk cId="2196487820" sldId="282"/>
            <ac:picMk id="21" creationId="{7423A113-1107-AC3D-6825-D70DC1BCA74A}"/>
          </ac:picMkLst>
        </pc:picChg>
        <pc:picChg chg="mod">
          <ac:chgData name="Lloyd, Jenny" userId="5dcf324c-aa10-4413-8b30-afe3b7cccb7a" providerId="ADAL" clId="{74BA77A4-E54B-454C-A2EC-8C6707E7656D}" dt="2023-11-27T09:39:10.010" v="171" actId="1076"/>
          <ac:picMkLst>
            <pc:docMk/>
            <pc:sldMk cId="2196487820" sldId="282"/>
            <ac:picMk id="22" creationId="{8738B719-E179-C597-1359-BAD407E45294}"/>
          </ac:picMkLst>
        </pc:picChg>
        <pc:cxnChg chg="mod">
          <ac:chgData name="Lloyd, Jenny" userId="5dcf324c-aa10-4413-8b30-afe3b7cccb7a" providerId="ADAL" clId="{74BA77A4-E54B-454C-A2EC-8C6707E7656D}" dt="2023-11-27T09:40:06.818" v="183" actId="14100"/>
          <ac:cxnSpMkLst>
            <pc:docMk/>
            <pc:sldMk cId="2196487820" sldId="282"/>
            <ac:cxnSpMk id="7" creationId="{C543C4A0-3D42-212B-AD31-7754D2330D21}"/>
          </ac:cxnSpMkLst>
        </pc:cxnChg>
        <pc:cxnChg chg="mod">
          <ac:chgData name="Lloyd, Jenny" userId="5dcf324c-aa10-4413-8b30-afe3b7cccb7a" providerId="ADAL" clId="{74BA77A4-E54B-454C-A2EC-8C6707E7656D}" dt="2023-11-27T09:38:46.121" v="164" actId="1076"/>
          <ac:cxnSpMkLst>
            <pc:docMk/>
            <pc:sldMk cId="2196487820" sldId="282"/>
            <ac:cxnSpMk id="12" creationId="{FCCD5C7C-2BB3-8BAA-F216-1B01C5B552A3}"/>
          </ac:cxnSpMkLst>
        </pc:cxnChg>
      </pc:sldChg>
      <pc:sldChg chg="modSp mod">
        <pc:chgData name="Lloyd, Jenny" userId="5dcf324c-aa10-4413-8b30-afe3b7cccb7a" providerId="ADAL" clId="{74BA77A4-E54B-454C-A2EC-8C6707E7656D}" dt="2023-11-27T09:26:42.084" v="86" actId="20577"/>
        <pc:sldMkLst>
          <pc:docMk/>
          <pc:sldMk cId="1143304979" sldId="283"/>
        </pc:sldMkLst>
        <pc:spChg chg="mod">
          <ac:chgData name="Lloyd, Jenny" userId="5dcf324c-aa10-4413-8b30-afe3b7cccb7a" providerId="ADAL" clId="{74BA77A4-E54B-454C-A2EC-8C6707E7656D}" dt="2023-11-27T09:26:42.084" v="86" actId="20577"/>
          <ac:spMkLst>
            <pc:docMk/>
            <pc:sldMk cId="1143304979" sldId="283"/>
            <ac:spMk id="3" creationId="{88885654-09E6-42F0-94E8-B86DD5A406FE}"/>
          </ac:spMkLst>
        </pc:spChg>
      </pc:sldChg>
      <pc:sldChg chg="modSp mod">
        <pc:chgData name="Lloyd, Jenny" userId="5dcf324c-aa10-4413-8b30-afe3b7cccb7a" providerId="ADAL" clId="{74BA77A4-E54B-454C-A2EC-8C6707E7656D}" dt="2023-11-27T09:28:47.147" v="132" actId="20577"/>
        <pc:sldMkLst>
          <pc:docMk/>
          <pc:sldMk cId="3730624018" sldId="286"/>
        </pc:sldMkLst>
        <pc:spChg chg="mod">
          <ac:chgData name="Lloyd, Jenny" userId="5dcf324c-aa10-4413-8b30-afe3b7cccb7a" providerId="ADAL" clId="{74BA77A4-E54B-454C-A2EC-8C6707E7656D}" dt="2023-11-27T09:28:47.147" v="132" actId="20577"/>
          <ac:spMkLst>
            <pc:docMk/>
            <pc:sldMk cId="3730624018" sldId="286"/>
            <ac:spMk id="3" creationId="{208D79C6-B17F-4D33-A4B6-B3F729583D4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eg"/><Relationship Id="rId1" Type="http://schemas.openxmlformats.org/officeDocument/2006/relationships/image" Target="../media/image2.jpg"/><Relationship Id="rId5" Type="http://schemas.openxmlformats.org/officeDocument/2006/relationships/image" Target="../media/image6.jpeg"/><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eg"/><Relationship Id="rId1" Type="http://schemas.openxmlformats.org/officeDocument/2006/relationships/image" Target="../media/image2.jpg"/><Relationship Id="rId5" Type="http://schemas.openxmlformats.org/officeDocument/2006/relationships/image" Target="../media/image6.jpeg"/><Relationship Id="rId4" Type="http://schemas.openxmlformats.org/officeDocument/2006/relationships/image" Target="../media/image5.jpeg"/></Relationships>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2.xml><?xml version="1.0" encoding="utf-8"?>
<dgm:dataModel xmlns:dgm="http://schemas.openxmlformats.org/drawingml/2006/diagram" xmlns:a="http://schemas.openxmlformats.org/drawingml/2006/main">
  <dgm:ptLst>
    <dgm:pt modelId="{FB17B0C6-0100-4207-8AF9-57B5E522A511}" type="doc">
      <dgm:prSet loTypeId="urn:microsoft.com/office/officeart/2005/8/layout/hProcess9" loCatId="process" qsTypeId="urn:microsoft.com/office/officeart/2005/8/quickstyle/simple1" qsCatId="simple" csTypeId="urn:microsoft.com/office/officeart/2005/8/colors/accent1_2" csCatId="accent1" phldr="1"/>
      <dgm:spPr/>
    </dgm:pt>
    <dgm:pt modelId="{5946C809-AC3B-44A9-80F8-25311F8FD0FB}">
      <dgm:prSet phldrT="[Text]" custT="1"/>
      <dgm:spPr/>
      <dgm:t>
        <a:bodyPr/>
        <a:lstStyle/>
        <a:p>
          <a:r>
            <a:rPr lang="en-US" sz="2000" b="1" dirty="0"/>
            <a:t>Year 1</a:t>
          </a:r>
        </a:p>
        <a:p>
          <a:r>
            <a:rPr lang="en-US" sz="1600" dirty="0"/>
            <a:t>Development</a:t>
          </a:r>
        </a:p>
        <a:p>
          <a:r>
            <a:rPr lang="en-US" sz="1600" dirty="0"/>
            <a:t>Permissions</a:t>
          </a:r>
        </a:p>
        <a:p>
          <a:r>
            <a:rPr lang="en-US" sz="1600" dirty="0"/>
            <a:t>Begin feasibility</a:t>
          </a:r>
        </a:p>
      </dgm:t>
    </dgm:pt>
    <dgm:pt modelId="{C099BB3B-701F-4B90-8F82-E3FF16A076AD}" type="parTrans" cxnId="{541A340A-D575-4EAE-9443-B5C22F782C5E}">
      <dgm:prSet/>
      <dgm:spPr/>
      <dgm:t>
        <a:bodyPr/>
        <a:lstStyle/>
        <a:p>
          <a:endParaRPr lang="en-US" sz="1600"/>
        </a:p>
      </dgm:t>
    </dgm:pt>
    <dgm:pt modelId="{17D25D06-BDDC-4C9B-A3DC-A8EECD96BACA}" type="sibTrans" cxnId="{541A340A-D575-4EAE-9443-B5C22F782C5E}">
      <dgm:prSet/>
      <dgm:spPr/>
      <dgm:t>
        <a:bodyPr/>
        <a:lstStyle/>
        <a:p>
          <a:endParaRPr lang="en-US" sz="1600"/>
        </a:p>
      </dgm:t>
    </dgm:pt>
    <dgm:pt modelId="{32503EC4-FD16-424B-8263-5DE3091112AE}">
      <dgm:prSet phldrT="[Text]" custT="1"/>
      <dgm:spPr/>
      <dgm:t>
        <a:bodyPr/>
        <a:lstStyle/>
        <a:p>
          <a:r>
            <a:rPr lang="en-US" sz="1600" b="1" dirty="0"/>
            <a:t>Year 4</a:t>
          </a:r>
        </a:p>
        <a:p>
          <a:r>
            <a:rPr lang="en-US" sz="1600" dirty="0"/>
            <a:t>Completing intervention </a:t>
          </a:r>
        </a:p>
        <a:p>
          <a:r>
            <a:rPr lang="en-US" sz="1600" dirty="0"/>
            <a:t>Collect follow up data</a:t>
          </a:r>
        </a:p>
      </dgm:t>
    </dgm:pt>
    <dgm:pt modelId="{780B7BEF-4C70-40E8-8CAD-A63DF9F27387}" type="parTrans" cxnId="{3255F1FD-CB20-4302-BDE5-6C3E8C6F3A58}">
      <dgm:prSet/>
      <dgm:spPr/>
      <dgm:t>
        <a:bodyPr/>
        <a:lstStyle/>
        <a:p>
          <a:endParaRPr lang="en-US" sz="1600"/>
        </a:p>
      </dgm:t>
    </dgm:pt>
    <dgm:pt modelId="{5126D172-2834-4A8A-B7EF-46E87F724AD3}" type="sibTrans" cxnId="{3255F1FD-CB20-4302-BDE5-6C3E8C6F3A58}">
      <dgm:prSet/>
      <dgm:spPr/>
      <dgm:t>
        <a:bodyPr/>
        <a:lstStyle/>
        <a:p>
          <a:endParaRPr lang="en-US" sz="1600"/>
        </a:p>
      </dgm:t>
    </dgm:pt>
    <dgm:pt modelId="{3E42D2A2-2190-4944-AFEA-EE96E55E86F8}">
      <dgm:prSet phldrT="[Text]" custT="1"/>
      <dgm:spPr/>
      <dgm:t>
        <a:bodyPr/>
        <a:lstStyle/>
        <a:p>
          <a:r>
            <a:rPr lang="en-US" sz="1600" b="1" dirty="0"/>
            <a:t>Year 5</a:t>
          </a:r>
        </a:p>
        <a:p>
          <a:r>
            <a:rPr lang="en-US" sz="1600" dirty="0"/>
            <a:t>Complete trial Consolidate data</a:t>
          </a:r>
        </a:p>
        <a:p>
          <a:r>
            <a:rPr lang="en-US" sz="1600" dirty="0"/>
            <a:t>Final analysis &amp; write up</a:t>
          </a:r>
        </a:p>
      </dgm:t>
    </dgm:pt>
    <dgm:pt modelId="{E3D00E43-EBC5-4F88-B413-67EEF021E93C}" type="parTrans" cxnId="{52B4C4E7-38C6-4847-8DE7-B678B57A9EE5}">
      <dgm:prSet/>
      <dgm:spPr/>
      <dgm:t>
        <a:bodyPr/>
        <a:lstStyle/>
        <a:p>
          <a:endParaRPr lang="en-US" sz="1600"/>
        </a:p>
      </dgm:t>
    </dgm:pt>
    <dgm:pt modelId="{D370913C-0C54-4BFC-B2A5-D09C4D964AEA}" type="sibTrans" cxnId="{52B4C4E7-38C6-4847-8DE7-B678B57A9EE5}">
      <dgm:prSet/>
      <dgm:spPr/>
      <dgm:t>
        <a:bodyPr/>
        <a:lstStyle/>
        <a:p>
          <a:endParaRPr lang="en-US" sz="1600"/>
        </a:p>
      </dgm:t>
    </dgm:pt>
    <dgm:pt modelId="{A9932AF9-6DDF-4630-ACFE-E2F1C2207099}">
      <dgm:prSet phldrT="[Text]" custT="1"/>
      <dgm:spPr/>
      <dgm:t>
        <a:bodyPr/>
        <a:lstStyle/>
        <a:p>
          <a:endParaRPr lang="en-US" sz="1600" dirty="0"/>
        </a:p>
        <a:p>
          <a:r>
            <a:rPr lang="en-US" sz="2000" b="1" dirty="0"/>
            <a:t>Year 2</a:t>
          </a:r>
        </a:p>
        <a:p>
          <a:r>
            <a:rPr lang="en-US" sz="1600" dirty="0"/>
            <a:t>Run Feasibility</a:t>
          </a:r>
        </a:p>
        <a:p>
          <a:r>
            <a:rPr lang="en-US" sz="1600" dirty="0"/>
            <a:t>Assess &amp; review for Main trial</a:t>
          </a:r>
        </a:p>
        <a:p>
          <a:endParaRPr lang="en-US" sz="1600" dirty="0"/>
        </a:p>
      </dgm:t>
    </dgm:pt>
    <dgm:pt modelId="{FEACF3AD-1621-4871-954E-43E9D9D3B085}" type="parTrans" cxnId="{0AB5856B-4B73-44EE-9ABD-24902853D8A9}">
      <dgm:prSet/>
      <dgm:spPr/>
      <dgm:t>
        <a:bodyPr/>
        <a:lstStyle/>
        <a:p>
          <a:endParaRPr lang="en-US" sz="1600"/>
        </a:p>
      </dgm:t>
    </dgm:pt>
    <dgm:pt modelId="{E7626C28-E253-48FF-BE8B-9AEB17BBBD23}" type="sibTrans" cxnId="{0AB5856B-4B73-44EE-9ABD-24902853D8A9}">
      <dgm:prSet/>
      <dgm:spPr/>
      <dgm:t>
        <a:bodyPr/>
        <a:lstStyle/>
        <a:p>
          <a:endParaRPr lang="en-US" sz="1600"/>
        </a:p>
      </dgm:t>
    </dgm:pt>
    <dgm:pt modelId="{9E220184-505F-40C3-902B-88FB27E204B4}">
      <dgm:prSet custT="1"/>
      <dgm:spPr/>
      <dgm:t>
        <a:bodyPr/>
        <a:lstStyle/>
        <a:p>
          <a:r>
            <a:rPr lang="en-US" sz="2000" b="1" dirty="0"/>
            <a:t>Year 3</a:t>
          </a:r>
        </a:p>
        <a:p>
          <a:r>
            <a:rPr lang="en-US" sz="1600" dirty="0"/>
            <a:t>Run Definitive trial</a:t>
          </a:r>
        </a:p>
        <a:p>
          <a:r>
            <a:rPr lang="en-US" sz="1600" dirty="0"/>
            <a:t>Ongoing recruiting</a:t>
          </a:r>
        </a:p>
        <a:p>
          <a:endParaRPr lang="en-US" sz="1600" dirty="0"/>
        </a:p>
      </dgm:t>
    </dgm:pt>
    <dgm:pt modelId="{406B60FB-10A9-449B-887B-65A4B2DA3B3C}" type="parTrans" cxnId="{0BD4ED5E-93BD-45AC-94B2-9B9BC389B49F}">
      <dgm:prSet/>
      <dgm:spPr/>
      <dgm:t>
        <a:bodyPr/>
        <a:lstStyle/>
        <a:p>
          <a:endParaRPr lang="en-US" sz="1600"/>
        </a:p>
      </dgm:t>
    </dgm:pt>
    <dgm:pt modelId="{DFE52682-EE45-45AE-864B-A7B30BFC5996}" type="sibTrans" cxnId="{0BD4ED5E-93BD-45AC-94B2-9B9BC389B49F}">
      <dgm:prSet/>
      <dgm:spPr/>
      <dgm:t>
        <a:bodyPr/>
        <a:lstStyle/>
        <a:p>
          <a:endParaRPr lang="en-US" sz="1600"/>
        </a:p>
      </dgm:t>
    </dgm:pt>
    <dgm:pt modelId="{D5222E71-56DD-4E22-BA0A-6AFFCBE1A06B}" type="pres">
      <dgm:prSet presAssocID="{FB17B0C6-0100-4207-8AF9-57B5E522A511}" presName="CompostProcess" presStyleCnt="0">
        <dgm:presLayoutVars>
          <dgm:dir/>
          <dgm:resizeHandles val="exact"/>
        </dgm:presLayoutVars>
      </dgm:prSet>
      <dgm:spPr/>
    </dgm:pt>
    <dgm:pt modelId="{6F959947-07C2-4ABB-8250-C564EDC646F7}" type="pres">
      <dgm:prSet presAssocID="{FB17B0C6-0100-4207-8AF9-57B5E522A511}" presName="arrow" presStyleLbl="bgShp" presStyleIdx="0" presStyleCnt="1" custLinFactNeighborX="-5332" custLinFactNeighborY="-485"/>
      <dgm:spPr/>
    </dgm:pt>
    <dgm:pt modelId="{9E4E1967-D15B-4CB7-8617-CABC4DEAE669}" type="pres">
      <dgm:prSet presAssocID="{FB17B0C6-0100-4207-8AF9-57B5E522A511}" presName="linearProcess" presStyleCnt="0"/>
      <dgm:spPr/>
    </dgm:pt>
    <dgm:pt modelId="{ABD30191-BAFF-4D3E-8871-8480B63E0936}" type="pres">
      <dgm:prSet presAssocID="{5946C809-AC3B-44A9-80F8-25311F8FD0FB}" presName="textNode" presStyleLbl="node1" presStyleIdx="0" presStyleCnt="5">
        <dgm:presLayoutVars>
          <dgm:bulletEnabled val="1"/>
        </dgm:presLayoutVars>
      </dgm:prSet>
      <dgm:spPr/>
    </dgm:pt>
    <dgm:pt modelId="{19278E1E-721A-444E-84F9-064DDA06EEDB}" type="pres">
      <dgm:prSet presAssocID="{17D25D06-BDDC-4C9B-A3DC-A8EECD96BACA}" presName="sibTrans" presStyleCnt="0"/>
      <dgm:spPr/>
    </dgm:pt>
    <dgm:pt modelId="{5F065C88-2995-499B-A4D5-C545F72BE495}" type="pres">
      <dgm:prSet presAssocID="{A9932AF9-6DDF-4630-ACFE-E2F1C2207099}" presName="textNode" presStyleLbl="node1" presStyleIdx="1" presStyleCnt="5">
        <dgm:presLayoutVars>
          <dgm:bulletEnabled val="1"/>
        </dgm:presLayoutVars>
      </dgm:prSet>
      <dgm:spPr/>
    </dgm:pt>
    <dgm:pt modelId="{663F9D0E-4D01-496F-ACF4-6BE9A43C179B}" type="pres">
      <dgm:prSet presAssocID="{E7626C28-E253-48FF-BE8B-9AEB17BBBD23}" presName="sibTrans" presStyleCnt="0"/>
      <dgm:spPr/>
    </dgm:pt>
    <dgm:pt modelId="{166F8CF0-1FC1-492F-A74E-DFE743AA2C43}" type="pres">
      <dgm:prSet presAssocID="{9E220184-505F-40C3-902B-88FB27E204B4}" presName="textNode" presStyleLbl="node1" presStyleIdx="2" presStyleCnt="5">
        <dgm:presLayoutVars>
          <dgm:bulletEnabled val="1"/>
        </dgm:presLayoutVars>
      </dgm:prSet>
      <dgm:spPr/>
    </dgm:pt>
    <dgm:pt modelId="{EDF14F52-5B91-4F30-99BD-FAFCB918D0AF}" type="pres">
      <dgm:prSet presAssocID="{DFE52682-EE45-45AE-864B-A7B30BFC5996}" presName="sibTrans" presStyleCnt="0"/>
      <dgm:spPr/>
    </dgm:pt>
    <dgm:pt modelId="{1ABD7CD4-F6BF-4221-AA14-6B492CD2507C}" type="pres">
      <dgm:prSet presAssocID="{32503EC4-FD16-424B-8263-5DE3091112AE}" presName="textNode" presStyleLbl="node1" presStyleIdx="3" presStyleCnt="5">
        <dgm:presLayoutVars>
          <dgm:bulletEnabled val="1"/>
        </dgm:presLayoutVars>
      </dgm:prSet>
      <dgm:spPr/>
    </dgm:pt>
    <dgm:pt modelId="{D7B55EC0-2B4A-4BE8-BBBC-B962091D4AC4}" type="pres">
      <dgm:prSet presAssocID="{5126D172-2834-4A8A-B7EF-46E87F724AD3}" presName="sibTrans" presStyleCnt="0"/>
      <dgm:spPr/>
    </dgm:pt>
    <dgm:pt modelId="{00966B9D-ED2F-4742-A06B-B0B5CA7AD76B}" type="pres">
      <dgm:prSet presAssocID="{3E42D2A2-2190-4944-AFEA-EE96E55E86F8}" presName="textNode" presStyleLbl="node1" presStyleIdx="4" presStyleCnt="5">
        <dgm:presLayoutVars>
          <dgm:bulletEnabled val="1"/>
        </dgm:presLayoutVars>
      </dgm:prSet>
      <dgm:spPr/>
    </dgm:pt>
  </dgm:ptLst>
  <dgm:cxnLst>
    <dgm:cxn modelId="{541A340A-D575-4EAE-9443-B5C22F782C5E}" srcId="{FB17B0C6-0100-4207-8AF9-57B5E522A511}" destId="{5946C809-AC3B-44A9-80F8-25311F8FD0FB}" srcOrd="0" destOrd="0" parTransId="{C099BB3B-701F-4B90-8F82-E3FF16A076AD}" sibTransId="{17D25D06-BDDC-4C9B-A3DC-A8EECD96BACA}"/>
    <dgm:cxn modelId="{0BD4ED5E-93BD-45AC-94B2-9B9BC389B49F}" srcId="{FB17B0C6-0100-4207-8AF9-57B5E522A511}" destId="{9E220184-505F-40C3-902B-88FB27E204B4}" srcOrd="2" destOrd="0" parTransId="{406B60FB-10A9-449B-887B-65A4B2DA3B3C}" sibTransId="{DFE52682-EE45-45AE-864B-A7B30BFC5996}"/>
    <dgm:cxn modelId="{17592463-E347-4120-9477-F6F2CD5D3074}" type="presOf" srcId="{5946C809-AC3B-44A9-80F8-25311F8FD0FB}" destId="{ABD30191-BAFF-4D3E-8871-8480B63E0936}" srcOrd="0" destOrd="0" presId="urn:microsoft.com/office/officeart/2005/8/layout/hProcess9"/>
    <dgm:cxn modelId="{1B919467-63E7-4290-8BE6-E1FFDA22CD91}" type="presOf" srcId="{32503EC4-FD16-424B-8263-5DE3091112AE}" destId="{1ABD7CD4-F6BF-4221-AA14-6B492CD2507C}" srcOrd="0" destOrd="0" presId="urn:microsoft.com/office/officeart/2005/8/layout/hProcess9"/>
    <dgm:cxn modelId="{0AB5856B-4B73-44EE-9ABD-24902853D8A9}" srcId="{FB17B0C6-0100-4207-8AF9-57B5E522A511}" destId="{A9932AF9-6DDF-4630-ACFE-E2F1C2207099}" srcOrd="1" destOrd="0" parTransId="{FEACF3AD-1621-4871-954E-43E9D9D3B085}" sibTransId="{E7626C28-E253-48FF-BE8B-9AEB17BBBD23}"/>
    <dgm:cxn modelId="{473D6288-EBE4-4CE5-900D-B0356CFAE301}" type="presOf" srcId="{9E220184-505F-40C3-902B-88FB27E204B4}" destId="{166F8CF0-1FC1-492F-A74E-DFE743AA2C43}" srcOrd="0" destOrd="0" presId="urn:microsoft.com/office/officeart/2005/8/layout/hProcess9"/>
    <dgm:cxn modelId="{CD098F99-F093-4398-91F2-763452B68E69}" type="presOf" srcId="{A9932AF9-6DDF-4630-ACFE-E2F1C2207099}" destId="{5F065C88-2995-499B-A4D5-C545F72BE495}" srcOrd="0" destOrd="0" presId="urn:microsoft.com/office/officeart/2005/8/layout/hProcess9"/>
    <dgm:cxn modelId="{E0548CAD-49BD-468E-AA40-9718DAABCE28}" type="presOf" srcId="{3E42D2A2-2190-4944-AFEA-EE96E55E86F8}" destId="{00966B9D-ED2F-4742-A06B-B0B5CA7AD76B}" srcOrd="0" destOrd="0" presId="urn:microsoft.com/office/officeart/2005/8/layout/hProcess9"/>
    <dgm:cxn modelId="{819D11D6-4E1C-4686-8E07-45175C3B6817}" type="presOf" srcId="{FB17B0C6-0100-4207-8AF9-57B5E522A511}" destId="{D5222E71-56DD-4E22-BA0A-6AFFCBE1A06B}" srcOrd="0" destOrd="0" presId="urn:microsoft.com/office/officeart/2005/8/layout/hProcess9"/>
    <dgm:cxn modelId="{52B4C4E7-38C6-4847-8DE7-B678B57A9EE5}" srcId="{FB17B0C6-0100-4207-8AF9-57B5E522A511}" destId="{3E42D2A2-2190-4944-AFEA-EE96E55E86F8}" srcOrd="4" destOrd="0" parTransId="{E3D00E43-EBC5-4F88-B413-67EEF021E93C}" sibTransId="{D370913C-0C54-4BFC-B2A5-D09C4D964AEA}"/>
    <dgm:cxn modelId="{3255F1FD-CB20-4302-BDE5-6C3E8C6F3A58}" srcId="{FB17B0C6-0100-4207-8AF9-57B5E522A511}" destId="{32503EC4-FD16-424B-8263-5DE3091112AE}" srcOrd="3" destOrd="0" parTransId="{780B7BEF-4C70-40E8-8CAD-A63DF9F27387}" sibTransId="{5126D172-2834-4A8A-B7EF-46E87F724AD3}"/>
    <dgm:cxn modelId="{9EDC4B55-8B6E-4D64-8476-EEBE67519E40}" type="presParOf" srcId="{D5222E71-56DD-4E22-BA0A-6AFFCBE1A06B}" destId="{6F959947-07C2-4ABB-8250-C564EDC646F7}" srcOrd="0" destOrd="0" presId="urn:microsoft.com/office/officeart/2005/8/layout/hProcess9"/>
    <dgm:cxn modelId="{264BA687-F629-4E68-863A-4BB51D6D1F5C}" type="presParOf" srcId="{D5222E71-56DD-4E22-BA0A-6AFFCBE1A06B}" destId="{9E4E1967-D15B-4CB7-8617-CABC4DEAE669}" srcOrd="1" destOrd="0" presId="urn:microsoft.com/office/officeart/2005/8/layout/hProcess9"/>
    <dgm:cxn modelId="{2A1A2128-4464-48FE-97F2-1C942587E6E0}" type="presParOf" srcId="{9E4E1967-D15B-4CB7-8617-CABC4DEAE669}" destId="{ABD30191-BAFF-4D3E-8871-8480B63E0936}" srcOrd="0" destOrd="0" presId="urn:microsoft.com/office/officeart/2005/8/layout/hProcess9"/>
    <dgm:cxn modelId="{BE15F83E-FA55-4385-947B-0B23EB541211}" type="presParOf" srcId="{9E4E1967-D15B-4CB7-8617-CABC4DEAE669}" destId="{19278E1E-721A-444E-84F9-064DDA06EEDB}" srcOrd="1" destOrd="0" presId="urn:microsoft.com/office/officeart/2005/8/layout/hProcess9"/>
    <dgm:cxn modelId="{197E642D-918A-4B85-AB00-27CD6143A856}" type="presParOf" srcId="{9E4E1967-D15B-4CB7-8617-CABC4DEAE669}" destId="{5F065C88-2995-499B-A4D5-C545F72BE495}" srcOrd="2" destOrd="0" presId="urn:microsoft.com/office/officeart/2005/8/layout/hProcess9"/>
    <dgm:cxn modelId="{61491847-C4F2-456D-93F9-78821C681F40}" type="presParOf" srcId="{9E4E1967-D15B-4CB7-8617-CABC4DEAE669}" destId="{663F9D0E-4D01-496F-ACF4-6BE9A43C179B}" srcOrd="3" destOrd="0" presId="urn:microsoft.com/office/officeart/2005/8/layout/hProcess9"/>
    <dgm:cxn modelId="{2E977C72-06BC-441E-BABD-4F5022100607}" type="presParOf" srcId="{9E4E1967-D15B-4CB7-8617-CABC4DEAE669}" destId="{166F8CF0-1FC1-492F-A74E-DFE743AA2C43}" srcOrd="4" destOrd="0" presId="urn:microsoft.com/office/officeart/2005/8/layout/hProcess9"/>
    <dgm:cxn modelId="{FC0F4F1F-D2E1-4389-A691-0566A26F6537}" type="presParOf" srcId="{9E4E1967-D15B-4CB7-8617-CABC4DEAE669}" destId="{EDF14F52-5B91-4F30-99BD-FAFCB918D0AF}" srcOrd="5" destOrd="0" presId="urn:microsoft.com/office/officeart/2005/8/layout/hProcess9"/>
    <dgm:cxn modelId="{1FF2D303-AF7D-4B60-8668-FE2658B87E21}" type="presParOf" srcId="{9E4E1967-D15B-4CB7-8617-CABC4DEAE669}" destId="{1ABD7CD4-F6BF-4221-AA14-6B492CD2507C}" srcOrd="6" destOrd="0" presId="urn:microsoft.com/office/officeart/2005/8/layout/hProcess9"/>
    <dgm:cxn modelId="{ED82EC6C-DD62-45B7-90A7-E2D5381BEC9A}" type="presParOf" srcId="{9E4E1967-D15B-4CB7-8617-CABC4DEAE669}" destId="{D7B55EC0-2B4A-4BE8-BBBC-B962091D4AC4}" srcOrd="7" destOrd="0" presId="urn:microsoft.com/office/officeart/2005/8/layout/hProcess9"/>
    <dgm:cxn modelId="{AE4D9991-6194-49AB-B4EF-12D2935883C9}" type="presParOf" srcId="{9E4E1967-D15B-4CB7-8617-CABC4DEAE669}" destId="{00966B9D-ED2F-4742-A06B-B0B5CA7AD76B}"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59947-07C2-4ABB-8250-C564EDC646F7}">
      <dsp:nvSpPr>
        <dsp:cNvPr id="0" name=""/>
        <dsp:cNvSpPr/>
      </dsp:nvSpPr>
      <dsp:spPr>
        <a:xfrm>
          <a:off x="344453" y="0"/>
          <a:ext cx="9865409" cy="32744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30191-BAFF-4D3E-8871-8480B63E0936}">
      <dsp:nvSpPr>
        <dsp:cNvPr id="0" name=""/>
        <dsp:cNvSpPr/>
      </dsp:nvSpPr>
      <dsp:spPr>
        <a:xfrm>
          <a:off x="3400"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Year 1</a:t>
          </a:r>
        </a:p>
        <a:p>
          <a:pPr marL="0" lvl="0" indent="0" algn="ctr" defTabSz="889000">
            <a:lnSpc>
              <a:spcPct val="90000"/>
            </a:lnSpc>
            <a:spcBef>
              <a:spcPct val="0"/>
            </a:spcBef>
            <a:spcAft>
              <a:spcPct val="35000"/>
            </a:spcAft>
            <a:buNone/>
          </a:pPr>
          <a:r>
            <a:rPr lang="en-US" sz="1600" kern="1200" dirty="0"/>
            <a:t>Development</a:t>
          </a:r>
        </a:p>
        <a:p>
          <a:pPr marL="0" lvl="0" indent="0" algn="ctr" defTabSz="889000">
            <a:lnSpc>
              <a:spcPct val="90000"/>
            </a:lnSpc>
            <a:spcBef>
              <a:spcPct val="0"/>
            </a:spcBef>
            <a:spcAft>
              <a:spcPct val="35000"/>
            </a:spcAft>
            <a:buNone/>
          </a:pPr>
          <a:r>
            <a:rPr lang="en-US" sz="1600" kern="1200" dirty="0"/>
            <a:t>Permissions</a:t>
          </a:r>
        </a:p>
        <a:p>
          <a:pPr marL="0" lvl="0" indent="0" algn="ctr" defTabSz="889000">
            <a:lnSpc>
              <a:spcPct val="90000"/>
            </a:lnSpc>
            <a:spcBef>
              <a:spcPct val="0"/>
            </a:spcBef>
            <a:spcAft>
              <a:spcPct val="35000"/>
            </a:spcAft>
            <a:buNone/>
          </a:pPr>
          <a:r>
            <a:rPr lang="en-US" sz="1600" kern="1200" dirty="0"/>
            <a:t>Begin feasibility</a:t>
          </a:r>
        </a:p>
      </dsp:txBody>
      <dsp:txXfrm>
        <a:off x="67337" y="1046259"/>
        <a:ext cx="1919107" cy="1181889"/>
      </dsp:txXfrm>
    </dsp:sp>
    <dsp:sp modelId="{5F065C88-2995-499B-A4D5-C545F72BE495}">
      <dsp:nvSpPr>
        <dsp:cNvPr id="0" name=""/>
        <dsp:cNvSpPr/>
      </dsp:nvSpPr>
      <dsp:spPr>
        <a:xfrm>
          <a:off x="2391545"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2000" b="1" kern="1200" dirty="0"/>
            <a:t>Year 2</a:t>
          </a:r>
        </a:p>
        <a:p>
          <a:pPr marL="0" lvl="0" indent="0" algn="ctr" defTabSz="711200">
            <a:lnSpc>
              <a:spcPct val="90000"/>
            </a:lnSpc>
            <a:spcBef>
              <a:spcPct val="0"/>
            </a:spcBef>
            <a:spcAft>
              <a:spcPct val="35000"/>
            </a:spcAft>
            <a:buNone/>
          </a:pPr>
          <a:r>
            <a:rPr lang="en-US" sz="1600" kern="1200" dirty="0"/>
            <a:t>Run Feasibility</a:t>
          </a:r>
        </a:p>
        <a:p>
          <a:pPr marL="0" lvl="0" indent="0" algn="ctr" defTabSz="711200">
            <a:lnSpc>
              <a:spcPct val="90000"/>
            </a:lnSpc>
            <a:spcBef>
              <a:spcPct val="0"/>
            </a:spcBef>
            <a:spcAft>
              <a:spcPct val="35000"/>
            </a:spcAft>
            <a:buNone/>
          </a:pPr>
          <a:r>
            <a:rPr lang="en-US" sz="1600" kern="1200" dirty="0"/>
            <a:t>Assess &amp; review for Main trial</a:t>
          </a:r>
        </a:p>
        <a:p>
          <a:pPr marL="0" lvl="0" indent="0" algn="ctr" defTabSz="711200">
            <a:lnSpc>
              <a:spcPct val="90000"/>
            </a:lnSpc>
            <a:spcBef>
              <a:spcPct val="0"/>
            </a:spcBef>
            <a:spcAft>
              <a:spcPct val="35000"/>
            </a:spcAft>
            <a:buNone/>
          </a:pPr>
          <a:endParaRPr lang="en-US" sz="1600" kern="1200" dirty="0"/>
        </a:p>
      </dsp:txBody>
      <dsp:txXfrm>
        <a:off x="2455482" y="1046259"/>
        <a:ext cx="1919107" cy="1181889"/>
      </dsp:txXfrm>
    </dsp:sp>
    <dsp:sp modelId="{166F8CF0-1FC1-492F-A74E-DFE743AA2C43}">
      <dsp:nvSpPr>
        <dsp:cNvPr id="0" name=""/>
        <dsp:cNvSpPr/>
      </dsp:nvSpPr>
      <dsp:spPr>
        <a:xfrm>
          <a:off x="4779691"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Year 3</a:t>
          </a:r>
        </a:p>
        <a:p>
          <a:pPr marL="0" lvl="0" indent="0" algn="ctr" defTabSz="889000">
            <a:lnSpc>
              <a:spcPct val="90000"/>
            </a:lnSpc>
            <a:spcBef>
              <a:spcPct val="0"/>
            </a:spcBef>
            <a:spcAft>
              <a:spcPct val="35000"/>
            </a:spcAft>
            <a:buNone/>
          </a:pPr>
          <a:r>
            <a:rPr lang="en-US" sz="1600" kern="1200" dirty="0"/>
            <a:t>Run Definitive trial</a:t>
          </a:r>
        </a:p>
        <a:p>
          <a:pPr marL="0" lvl="0" indent="0" algn="ctr" defTabSz="889000">
            <a:lnSpc>
              <a:spcPct val="90000"/>
            </a:lnSpc>
            <a:spcBef>
              <a:spcPct val="0"/>
            </a:spcBef>
            <a:spcAft>
              <a:spcPct val="35000"/>
            </a:spcAft>
            <a:buNone/>
          </a:pPr>
          <a:r>
            <a:rPr lang="en-US" sz="1600" kern="1200" dirty="0"/>
            <a:t>Ongoing recruiting</a:t>
          </a:r>
        </a:p>
        <a:p>
          <a:pPr marL="0" lvl="0" indent="0" algn="ctr" defTabSz="889000">
            <a:lnSpc>
              <a:spcPct val="90000"/>
            </a:lnSpc>
            <a:spcBef>
              <a:spcPct val="0"/>
            </a:spcBef>
            <a:spcAft>
              <a:spcPct val="35000"/>
            </a:spcAft>
            <a:buNone/>
          </a:pPr>
          <a:endParaRPr lang="en-US" sz="1600" kern="1200" dirty="0"/>
        </a:p>
      </dsp:txBody>
      <dsp:txXfrm>
        <a:off x="4843628" y="1046259"/>
        <a:ext cx="1919107" cy="1181889"/>
      </dsp:txXfrm>
    </dsp:sp>
    <dsp:sp modelId="{1ABD7CD4-F6BF-4221-AA14-6B492CD2507C}">
      <dsp:nvSpPr>
        <dsp:cNvPr id="0" name=""/>
        <dsp:cNvSpPr/>
      </dsp:nvSpPr>
      <dsp:spPr>
        <a:xfrm>
          <a:off x="7167836"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Year 4</a:t>
          </a:r>
        </a:p>
        <a:p>
          <a:pPr marL="0" lvl="0" indent="0" algn="ctr" defTabSz="711200">
            <a:lnSpc>
              <a:spcPct val="90000"/>
            </a:lnSpc>
            <a:spcBef>
              <a:spcPct val="0"/>
            </a:spcBef>
            <a:spcAft>
              <a:spcPct val="35000"/>
            </a:spcAft>
            <a:buNone/>
          </a:pPr>
          <a:r>
            <a:rPr lang="en-US" sz="1600" kern="1200" dirty="0"/>
            <a:t>Completing intervention </a:t>
          </a:r>
        </a:p>
        <a:p>
          <a:pPr marL="0" lvl="0" indent="0" algn="ctr" defTabSz="711200">
            <a:lnSpc>
              <a:spcPct val="90000"/>
            </a:lnSpc>
            <a:spcBef>
              <a:spcPct val="0"/>
            </a:spcBef>
            <a:spcAft>
              <a:spcPct val="35000"/>
            </a:spcAft>
            <a:buNone/>
          </a:pPr>
          <a:r>
            <a:rPr lang="en-US" sz="1600" kern="1200" dirty="0"/>
            <a:t>Collect follow up data</a:t>
          </a:r>
        </a:p>
      </dsp:txBody>
      <dsp:txXfrm>
        <a:off x="7231773" y="1046259"/>
        <a:ext cx="1919107" cy="1181889"/>
      </dsp:txXfrm>
    </dsp:sp>
    <dsp:sp modelId="{00966B9D-ED2F-4742-A06B-B0B5CA7AD76B}">
      <dsp:nvSpPr>
        <dsp:cNvPr id="0" name=""/>
        <dsp:cNvSpPr/>
      </dsp:nvSpPr>
      <dsp:spPr>
        <a:xfrm>
          <a:off x="9555981" y="982322"/>
          <a:ext cx="2046981" cy="13097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Year 5</a:t>
          </a:r>
        </a:p>
        <a:p>
          <a:pPr marL="0" lvl="0" indent="0" algn="ctr" defTabSz="711200">
            <a:lnSpc>
              <a:spcPct val="90000"/>
            </a:lnSpc>
            <a:spcBef>
              <a:spcPct val="0"/>
            </a:spcBef>
            <a:spcAft>
              <a:spcPct val="35000"/>
            </a:spcAft>
            <a:buNone/>
          </a:pPr>
          <a:r>
            <a:rPr lang="en-US" sz="1600" kern="1200" dirty="0"/>
            <a:t>Complete trial Consolidate data</a:t>
          </a:r>
        </a:p>
        <a:p>
          <a:pPr marL="0" lvl="0" indent="0" algn="ctr" defTabSz="711200">
            <a:lnSpc>
              <a:spcPct val="90000"/>
            </a:lnSpc>
            <a:spcBef>
              <a:spcPct val="0"/>
            </a:spcBef>
            <a:spcAft>
              <a:spcPct val="35000"/>
            </a:spcAft>
            <a:buNone/>
          </a:pPr>
          <a:r>
            <a:rPr lang="en-US" sz="1600" kern="1200" dirty="0"/>
            <a:t>Final analysis &amp; write up</a:t>
          </a:r>
        </a:p>
      </dsp:txBody>
      <dsp:txXfrm>
        <a:off x="9619918" y="1046259"/>
        <a:ext cx="1919107" cy="1181889"/>
      </dsp:txXfrm>
    </dsp:sp>
  </dsp:spTree>
</dsp:drawing>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B1B670-0F17-4643-9C9F-A2AAD088E737}" type="slidenum">
              <a:rPr lang="en-GB" smtClean="0"/>
              <a:t>2</a:t>
            </a:fld>
            <a:endParaRPr lang="en-GB"/>
          </a:p>
        </p:txBody>
      </p:sp>
    </p:spTree>
    <p:extLst>
      <p:ext uri="{BB962C8B-B14F-4D97-AF65-F5344CB8AC3E}">
        <p14:creationId xmlns:p14="http://schemas.microsoft.com/office/powerpoint/2010/main" val="220708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study will be framed by the social identity approach to health</a:t>
            </a:r>
            <a:r>
              <a:rPr lang="en-GB" sz="1200" kern="1200" baseline="30000" dirty="0">
                <a:solidFill>
                  <a:schemeClr val="tx1"/>
                </a:solidFill>
                <a:effectLst/>
                <a:latin typeface="+mn-lt"/>
                <a:ea typeface="+mn-ea"/>
                <a:cs typeface="+mn-cs"/>
              </a:rPr>
              <a:t>23 24</a:t>
            </a:r>
            <a:r>
              <a:rPr lang="en-GB" sz="1200" kern="1200" dirty="0">
                <a:solidFill>
                  <a:schemeClr val="tx1"/>
                </a:solidFill>
                <a:effectLst/>
                <a:latin typeface="+mn-lt"/>
                <a:ea typeface="+mn-ea"/>
                <a:cs typeface="+mn-cs"/>
              </a:rPr>
              <a:t>, specifically the Social Identity Model of behaviour change (SIM:BC)</a:t>
            </a:r>
            <a:r>
              <a:rPr lang="en-GB" sz="1200" kern="1200" baseline="30000" dirty="0">
                <a:solidFill>
                  <a:schemeClr val="tx1"/>
                </a:solidFill>
                <a:effectLst/>
                <a:latin typeface="+mn-lt"/>
                <a:ea typeface="+mn-ea"/>
                <a:cs typeface="+mn-cs"/>
              </a:rPr>
              <a:t>25</a:t>
            </a:r>
            <a:r>
              <a:rPr lang="en-GB" sz="1200" kern="1200" dirty="0">
                <a:solidFill>
                  <a:schemeClr val="tx1"/>
                </a:solidFill>
                <a:effectLst/>
                <a:latin typeface="+mn-lt"/>
                <a:ea typeface="+mn-ea"/>
                <a:cs typeface="+mn-cs"/>
              </a:rPr>
              <a:t>. The SIM:BC describes the intended patient processes/experiences and outcomes (top part of Figure 1), AND emphasises the critical role of the </a:t>
            </a:r>
            <a:r>
              <a:rPr lang="en-GB" sz="1200" i="1" kern="1200" dirty="0">
                <a:solidFill>
                  <a:schemeClr val="tx1"/>
                </a:solidFill>
                <a:effectLst/>
                <a:latin typeface="+mn-lt"/>
                <a:ea typeface="+mn-ea"/>
                <a:cs typeface="+mn-cs"/>
              </a:rPr>
              <a:t>group facilitators</a:t>
            </a:r>
            <a:r>
              <a:rPr lang="en-GB" sz="1200" kern="1200" dirty="0">
                <a:solidFill>
                  <a:schemeClr val="tx1"/>
                </a:solidFill>
                <a:effectLst/>
                <a:latin typeface="+mn-lt"/>
                <a:ea typeface="+mn-ea"/>
                <a:cs typeface="+mn-cs"/>
              </a:rPr>
              <a:t> in co-producing this (bottom part of the figure). By understanding the development of a positive group dynamic in which patients form a shared social identity, we aim to provide a foundation for introducing established behaviour change techniques targeting specific physical activity and dietary behaviours. </a:t>
            </a:r>
            <a:endParaRPr lang="en-GB" dirty="0"/>
          </a:p>
        </p:txBody>
      </p:sp>
      <p:sp>
        <p:nvSpPr>
          <p:cNvPr id="4" name="Slide Number Placeholder 3"/>
          <p:cNvSpPr>
            <a:spLocks noGrp="1"/>
          </p:cNvSpPr>
          <p:nvPr>
            <p:ph type="sldNum" sz="quarter" idx="10"/>
          </p:nvPr>
        </p:nvSpPr>
        <p:spPr/>
        <p:txBody>
          <a:bodyPr/>
          <a:lstStyle/>
          <a:p>
            <a:fld id="{43B1B670-0F17-4643-9C9F-A2AAD088E737}" type="slidenum">
              <a:rPr lang="en-GB" smtClean="0"/>
              <a:t>3</a:t>
            </a:fld>
            <a:endParaRPr lang="en-GB"/>
          </a:p>
        </p:txBody>
      </p:sp>
    </p:spTree>
    <p:extLst>
      <p:ext uri="{BB962C8B-B14F-4D97-AF65-F5344CB8AC3E}">
        <p14:creationId xmlns:p14="http://schemas.microsoft.com/office/powerpoint/2010/main" val="270375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feasibility RCT, the realist evaluation focused on intervention mechanisms (i.e., participants’ experiences of the intervention) and contexts (i.e., culture/system/organisation), contributing to the  optimisation of the PROGROUP intervention, and design and delivery of the planned definitive (RCT) which is underway.</a:t>
            </a:r>
          </a:p>
          <a:p>
            <a:endParaRPr lang="en-GB" dirty="0"/>
          </a:p>
          <a:p>
            <a:pPr algn="l"/>
            <a:endParaRPr lang="en-GB" sz="1200" b="0" dirty="0">
              <a:solidFill>
                <a:schemeClr val="accent4">
                  <a:lumMod val="40000"/>
                  <a:lumOff val="60000"/>
                </a:schemeClr>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B488E-16C2-4C84-A027-66A68120A9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0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Mechanisms of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PROGROUP (PG) trains facilitators to harness the power of groups through a range of activities to connect group members and build a sense of shared identity.   </a:t>
            </a:r>
          </a:p>
          <a:p>
            <a:pPr algn="l"/>
            <a:endParaRPr lang="en-GB" sz="1200" b="0" dirty="0"/>
          </a:p>
          <a:p>
            <a:endParaRPr lang="en-GB" dirty="0"/>
          </a:p>
        </p:txBody>
      </p:sp>
      <p:sp>
        <p:nvSpPr>
          <p:cNvPr id="4" name="Slide Number Placeholder 3"/>
          <p:cNvSpPr>
            <a:spLocks noGrp="1"/>
          </p:cNvSpPr>
          <p:nvPr>
            <p:ph type="sldNum" sz="quarter" idx="5"/>
          </p:nvPr>
        </p:nvSpPr>
        <p:spPr/>
        <p:txBody>
          <a:bodyPr/>
          <a:lstStyle/>
          <a:p>
            <a:fld id="{43B1B670-0F17-4643-9C9F-A2AAD088E737}" type="slidenum">
              <a:rPr lang="en-GB" smtClean="0"/>
              <a:t>5</a:t>
            </a:fld>
            <a:endParaRPr lang="en-GB"/>
          </a:p>
        </p:txBody>
      </p:sp>
    </p:spTree>
    <p:extLst>
      <p:ext uri="{BB962C8B-B14F-4D97-AF65-F5344CB8AC3E}">
        <p14:creationId xmlns:p14="http://schemas.microsoft.com/office/powerpoint/2010/main" val="271787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feasibility and acceptability findings.</a:t>
            </a:r>
          </a:p>
          <a:p>
            <a:pPr marL="0" lvl="0" indent="0">
              <a:lnSpc>
                <a:spcPct val="200000"/>
              </a:lnSpc>
              <a:spcAft>
                <a:spcPts val="0"/>
              </a:spcAft>
              <a:buFont typeface="Calibri" panose="020F0502020204030204" pitchFamily="34" charset="0"/>
              <a:buNone/>
            </a:pPr>
            <a:endParaRPr lang="en-GB" sz="1200" kern="1200" dirty="0">
              <a:solidFill>
                <a:schemeClr val="tx1"/>
              </a:solidFill>
              <a:effectLst/>
              <a:latin typeface="+mn-lt"/>
              <a:ea typeface="+mn-ea"/>
              <a:cs typeface="+mn-cs"/>
            </a:endParaRPr>
          </a:p>
          <a:p>
            <a:pPr marL="0" lvl="0" indent="0">
              <a:lnSpc>
                <a:spcPct val="200000"/>
              </a:lnSpc>
              <a:spcAft>
                <a:spcPts val="0"/>
              </a:spcAft>
              <a:buFont typeface="Calibri" panose="020F0502020204030204" pitchFamily="34" charset="0"/>
              <a:buNone/>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 were able to run four cohorts across three different sites, with three completing  the PROGROUP intervention in full.</a:t>
            </a:r>
          </a:p>
          <a:p>
            <a:pPr marL="0" lvl="0" indent="0">
              <a:lnSpc>
                <a:spcPct val="200000"/>
              </a:lnSpc>
              <a:spcAft>
                <a:spcPts val="0"/>
              </a:spcAft>
              <a:buFont typeface="Calibri" panose="020F0502020204030204" pitchFamily="34" charset="0"/>
              <a:buNone/>
            </a:pPr>
            <a:endPar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200000"/>
              </a:lnSpc>
              <a:spcAft>
                <a:spcPts val="0"/>
              </a:spcAft>
              <a:buFont typeface="Calibri" panose="020F0502020204030204" pitchFamily="34" charset="0"/>
              <a:buNone/>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Weight data was collected for 62% of participants, however not all weights were within the expected timeframe due to covid-19 interruptions in normal services.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3B1B670-0F17-4643-9C9F-A2AAD088E737}" type="slidenum">
              <a:rPr lang="en-GB" smtClean="0"/>
              <a:t>6</a:t>
            </a:fld>
            <a:endParaRPr lang="en-GB"/>
          </a:p>
        </p:txBody>
      </p:sp>
    </p:spTree>
    <p:extLst>
      <p:ext uri="{BB962C8B-B14F-4D97-AF65-F5344CB8AC3E}">
        <p14:creationId xmlns:p14="http://schemas.microsoft.com/office/powerpoint/2010/main" val="1253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Started off identifying behavioural targets in existing services, developed theory and content around these and then manualised</a:t>
            </a:r>
          </a:p>
          <a:p>
            <a:r>
              <a:rPr lang="en-GB" dirty="0"/>
              <a:t>Changes for main trial are mainly focussed on operationalising the mechanisms of action and how this is manualised</a:t>
            </a:r>
          </a:p>
          <a:p>
            <a:r>
              <a:rPr lang="en-GB" dirty="0"/>
              <a:t>Reduced content so that facilitators could deliver according to the group and SIM:BC and intervention more tailored to needs of patients</a:t>
            </a:r>
          </a:p>
          <a:p>
            <a:r>
              <a:rPr lang="en-GB" dirty="0"/>
              <a:t>Introduced group leaders to help with this and help group develop sense of ownership</a:t>
            </a:r>
          </a:p>
          <a:p>
            <a:r>
              <a:rPr lang="en-GB" dirty="0"/>
              <a:t>Changed doing PA to focus on BCTs around PA (setting goals, identifying barriers and motivators)</a:t>
            </a:r>
          </a:p>
          <a:p>
            <a:r>
              <a:rPr lang="en-GB" dirty="0"/>
              <a:t>Changes to Handbook to make these more accessible and streamlined (plus additional resources)</a:t>
            </a:r>
          </a:p>
        </p:txBody>
      </p:sp>
      <p:sp>
        <p:nvSpPr>
          <p:cNvPr id="4" name="Slide Number Placeholder 3"/>
          <p:cNvSpPr>
            <a:spLocks noGrp="1"/>
          </p:cNvSpPr>
          <p:nvPr>
            <p:ph type="sldNum" sz="quarter" idx="5"/>
          </p:nvPr>
        </p:nvSpPr>
        <p:spPr/>
        <p:txBody>
          <a:bodyPr/>
          <a:lstStyle/>
          <a:p>
            <a:fld id="{43B1B670-0F17-4643-9C9F-A2AAD088E737}" type="slidenum">
              <a:rPr lang="en-GB" smtClean="0"/>
              <a:t>7</a:t>
            </a:fld>
            <a:endParaRPr lang="en-GB"/>
          </a:p>
        </p:txBody>
      </p:sp>
    </p:spTree>
    <p:extLst>
      <p:ext uri="{BB962C8B-B14F-4D97-AF65-F5344CB8AC3E}">
        <p14:creationId xmlns:p14="http://schemas.microsoft.com/office/powerpoint/2010/main" val="225358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latin typeface="Calibri" panose="020F0502020204030204" pitchFamily="34" charset="0"/>
                <a:cs typeface="Calibri" panose="020F0502020204030204" pitchFamily="34" charset="0"/>
              </a:rPr>
              <a:t>In response to feedback from our facilitators, we focused in refining our training programme to focus more on:</a:t>
            </a:r>
          </a:p>
          <a:p>
            <a:endParaRPr lang="en-GB" sz="800" dirty="0">
              <a:latin typeface="Calibri" panose="020F0502020204030204" pitchFamily="34" charset="0"/>
              <a:cs typeface="Calibri" panose="020F0502020204030204" pitchFamily="34" charset="0"/>
            </a:endParaRPr>
          </a:p>
          <a:p>
            <a:pPr marL="0" indent="0">
              <a:buNone/>
            </a:pPr>
            <a:r>
              <a:rPr lang="en-GB" sz="800" b="1" dirty="0">
                <a:latin typeface="Calibri" panose="020F0502020204030204" pitchFamily="34" charset="0"/>
                <a:cs typeface="Calibri" panose="020F0502020204030204" pitchFamily="34" charset="0"/>
              </a:rPr>
              <a:t>Delivery format </a:t>
            </a:r>
          </a:p>
          <a:p>
            <a:pPr marL="0" indent="0">
              <a:buNone/>
            </a:pPr>
            <a:r>
              <a:rPr lang="en-GB" sz="800" b="1" dirty="0">
                <a:latin typeface="Calibri" panose="020F0502020204030204" pitchFamily="34" charset="0"/>
                <a:cs typeface="Calibri" panose="020F0502020204030204" pitchFamily="34" charset="0"/>
              </a:rPr>
              <a:t>- </a:t>
            </a:r>
            <a:r>
              <a:rPr lang="en-GB" sz="800" dirty="0">
                <a:latin typeface="Calibri" panose="020F0502020204030204" pitchFamily="34" charset="0"/>
                <a:cs typeface="Calibri" panose="020F0502020204030204" pitchFamily="34" charset="0"/>
              </a:rPr>
              <a:t>Three core topics delivered via short and interactive self-directed online modules (Future NH - made for sharing materials and compliments group learning through functions such as forums for sharing with fellow peers)</a:t>
            </a:r>
          </a:p>
          <a:p>
            <a:pPr>
              <a:buFontTx/>
              <a:buChar char="-"/>
            </a:pPr>
            <a:r>
              <a:rPr lang="en-GB" sz="800" dirty="0">
                <a:latin typeface="Calibri" panose="020F0502020204030204" pitchFamily="34" charset="0"/>
                <a:cs typeface="Calibri" panose="020F0502020204030204" pitchFamily="34" charset="0"/>
              </a:rPr>
              <a:t>Two 2-hr online workshops – one at the beginning to introduce the team and the programme and one at the end to practice skills e.g., role playing managing difficult members, bringing the group together in meaningful ways</a:t>
            </a:r>
          </a:p>
          <a:p>
            <a:pPr>
              <a:buFontTx/>
              <a:buChar char="-"/>
            </a:pPr>
            <a:r>
              <a:rPr lang="en-GB" sz="800" dirty="0">
                <a:latin typeface="Calibri" panose="020F0502020204030204" pitchFamily="34" charset="0"/>
                <a:cs typeface="Calibri" panose="020F0502020204030204" pitchFamily="34" charset="0"/>
              </a:rPr>
              <a:t>Training repository – Resources to accompany training such as a facilitator handbook, session notes,. Go over any additional material in own time.</a:t>
            </a:r>
          </a:p>
          <a:p>
            <a:pPr marL="0" indent="0">
              <a:buNone/>
            </a:pPr>
            <a:endParaRPr lang="en-GB" sz="800" b="1" dirty="0">
              <a:latin typeface="Calibri" panose="020F0502020204030204" pitchFamily="34" charset="0"/>
              <a:cs typeface="Calibri" panose="020F0502020204030204" pitchFamily="34" charset="0"/>
            </a:endParaRPr>
          </a:p>
          <a:p>
            <a:pPr marL="0" indent="0">
              <a:buNone/>
            </a:pPr>
            <a:r>
              <a:rPr lang="en-GB" sz="800" b="1" dirty="0">
                <a:latin typeface="Calibri" panose="020F0502020204030204" pitchFamily="34" charset="0"/>
                <a:cs typeface="Calibri" panose="020F0502020204030204" pitchFamily="34" charset="0"/>
              </a:rPr>
              <a:t>Content</a:t>
            </a:r>
            <a:r>
              <a:rPr lang="en-GB" sz="800" dirty="0">
                <a:latin typeface="Calibri" panose="020F0502020204030204" pitchFamily="34" charset="0"/>
                <a:cs typeface="Calibri" panose="020F0502020204030204" pitchFamily="34" charset="0"/>
              </a:rPr>
              <a:t> </a:t>
            </a:r>
          </a:p>
          <a:p>
            <a:pPr>
              <a:buFontTx/>
              <a:buChar char="-"/>
            </a:pPr>
            <a:r>
              <a:rPr lang="en-GB" sz="800" dirty="0">
                <a:latin typeface="Calibri" panose="020F0502020204030204" pitchFamily="34" charset="0"/>
                <a:cs typeface="Calibri" panose="020F0502020204030204" pitchFamily="34" charset="0"/>
              </a:rPr>
              <a:t>Cut back on educational content such as 5-a-day and more focus on group delivery skills (e.g., delivering behavioural components to a group)</a:t>
            </a:r>
          </a:p>
          <a:p>
            <a:pPr>
              <a:buFontTx/>
              <a:buChar char="-"/>
            </a:pPr>
            <a:r>
              <a:rPr lang="en-GB" sz="800" dirty="0">
                <a:latin typeface="Calibri" panose="020F0502020204030204" pitchFamily="34" charset="0"/>
                <a:cs typeface="Calibri" panose="020F0502020204030204" pitchFamily="34" charset="0"/>
              </a:rPr>
              <a:t>More Knowledge about PROGROUP approach to group management (e.g., group pulse, PROGROUP ethos)</a:t>
            </a:r>
          </a:p>
          <a:p>
            <a:pPr>
              <a:buFontTx/>
              <a:buChar char="-"/>
            </a:pPr>
            <a:r>
              <a:rPr lang="en-GB" sz="800" dirty="0">
                <a:latin typeface="Calibri" panose="020F0502020204030204" pitchFamily="34" charset="0"/>
                <a:cs typeface="Calibri" panose="020F0502020204030204" pitchFamily="34" charset="0"/>
              </a:rPr>
              <a:t>Practical role play scenarios (to ‘think on the spot’ e.g., dealing with difficult members, ways to bring the group together etc)</a:t>
            </a:r>
          </a:p>
          <a:p>
            <a:endParaRPr lang="en-GB" sz="1000" dirty="0"/>
          </a:p>
        </p:txBody>
      </p:sp>
      <p:sp>
        <p:nvSpPr>
          <p:cNvPr id="4" name="Slide Number Placeholder 3"/>
          <p:cNvSpPr>
            <a:spLocks noGrp="1"/>
          </p:cNvSpPr>
          <p:nvPr>
            <p:ph type="sldNum" sz="quarter" idx="5"/>
          </p:nvPr>
        </p:nvSpPr>
        <p:spPr/>
        <p:txBody>
          <a:bodyPr/>
          <a:lstStyle/>
          <a:p>
            <a:fld id="{43B1B670-0F17-4643-9C9F-A2AAD088E737}" type="slidenum">
              <a:rPr lang="en-GB" smtClean="0"/>
              <a:t>8</a:t>
            </a:fld>
            <a:endParaRPr lang="en-GB"/>
          </a:p>
        </p:txBody>
      </p:sp>
    </p:spTree>
    <p:extLst>
      <p:ext uri="{BB962C8B-B14F-4D97-AF65-F5344CB8AC3E}">
        <p14:creationId xmlns:p14="http://schemas.microsoft.com/office/powerpoint/2010/main" val="3341636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5" Type="http://schemas.openxmlformats.org/officeDocument/2006/relationships/image" Target="../media/image13.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2.png"/><Relationship Id="rId5" Type="http://schemas.openxmlformats.org/officeDocument/2006/relationships/diagramQuickStyle" Target="../diagrams/quickStyle2.xml"/><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docProps/app.xml><?xml version="1.0" encoding="utf-8"?>
<Properties xmlns="http://schemas.openxmlformats.org/officeDocument/2006/extended-properties" xmlns:vt="http://schemas.openxmlformats.org/officeDocument/2006/docPropsVTypes">
  <TotalTime>6402</TotalTime>
  <Words>1235</Words>
  <Application>Microsoft Office PowerPoint</Application>
  <PresentationFormat>Widescreen</PresentationFormat>
  <Paragraphs>148</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Aharoni</vt:lpstr>
      <vt:lpstr>Arial</vt:lpstr>
      <vt:lpstr>Avenir Next LT Pro</vt:lpstr>
      <vt:lpstr>Calibri</vt:lpstr>
      <vt:lpstr>Calibri Light</vt:lpstr>
      <vt:lpstr>Corbel</vt:lpstr>
      <vt:lpstr>Roboto</vt:lpstr>
      <vt:lpstr>Office Theme</vt:lpstr>
      <vt:lpstr>FadeVTI</vt:lpstr>
      <vt:lpstr>Background</vt:lpstr>
      <vt:lpstr>Research Programme</vt:lpstr>
      <vt:lpstr>Model of behaviour change</vt:lpstr>
      <vt:lpstr>Feasibility RCT</vt:lpstr>
      <vt:lpstr>Is PROGROUP working as expected?</vt:lpstr>
      <vt:lpstr>Is PROGROUP feasible and acceptable?</vt:lpstr>
      <vt:lpstr>Changes to Intervention</vt:lpstr>
      <vt:lpstr>Changes to Facilitator Training</vt:lpstr>
    </vt:vector>
  </TitlesOfParts>
  <Company>Plymouth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Swancutt</dc:creator>
  <cp:lastModifiedBy>Lloyd, Jenny</cp:lastModifiedBy>
  <cp:revision>126</cp:revision>
  <dcterms:created xsi:type="dcterms:W3CDTF">2021-05-17T09:53:23Z</dcterms:created>
  <dcterms:modified xsi:type="dcterms:W3CDTF">2023-11-27T09:52:27Z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0x010100B39BC5D1C7A2854FA4268314D5DCBF57</vt:lpwstr>
  </property>
</Properties>
</file>